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7" r:id="rId1"/>
  </p:sldMasterIdLst>
  <p:notesMasterIdLst>
    <p:notesMasterId r:id="rId10"/>
  </p:notesMasterIdLst>
  <p:handoutMasterIdLst>
    <p:handoutMasterId r:id="rId11"/>
  </p:handoutMasterIdLst>
  <p:sldIdLst>
    <p:sldId id="270" r:id="rId2"/>
    <p:sldId id="271" r:id="rId3"/>
    <p:sldId id="272" r:id="rId4"/>
    <p:sldId id="278" r:id="rId5"/>
    <p:sldId id="279" r:id="rId6"/>
    <p:sldId id="277" r:id="rId7"/>
    <p:sldId id="273" r:id="rId8"/>
    <p:sldId id="27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DA37D80-6434-44D0-A028-1B22A696006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494" y="67"/>
      </p:cViewPr>
      <p:guideLst>
        <p:guide orient="horz" pos="2160"/>
        <p:guide pos="3840"/>
        <p:guide orient="horz" pos="39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C3787-D225-4F78-8E71-4DD8FC1EC8F1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B2D29-8AC0-4FB1-933D-AD24ECC4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408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2.JPG>
</file>

<file path=ppt/media/image3.png>
</file>

<file path=ppt/media/image4.gif>
</file>

<file path=ppt/media/image5.jpg>
</file>

<file path=ppt/media/image6.png>
</file>

<file path=ppt/media/image7.pn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E625E-096F-494B-B7CE-A49E276A3A39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A2C895-EB1C-4157-9E46-0DF3298BA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68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2C895-EB1C-4157-9E46-0DF3298BA9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237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2C895-EB1C-4157-9E46-0DF3298BA9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85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ED287B1-10B2-498E-AB88-8F08CA169E5C}" type="datetime1">
              <a:rPr lang="en-US" smtClean="0"/>
              <a:pPr/>
              <a:t>7/8/2021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8518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87B1-10B2-498E-AB88-8F08CA169E5C}" type="datetime1">
              <a:rPr lang="en-US" smtClean="0"/>
              <a:pPr/>
              <a:t>7/8/2021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9324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87B1-10B2-498E-AB88-8F08CA169E5C}" type="datetime1">
              <a:rPr lang="en-US" smtClean="0"/>
              <a:pPr/>
              <a:t>7/8/2021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27096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87B1-10B2-498E-AB88-8F08CA169E5C}" type="datetime1">
              <a:rPr lang="en-US" smtClean="0"/>
              <a:pPr/>
              <a:t>7/8/2021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9420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87B1-10B2-498E-AB88-8F08CA169E5C}" type="datetime1">
              <a:rPr lang="en-US" smtClean="0"/>
              <a:pPr/>
              <a:t>7/8/2021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6724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87B1-10B2-498E-AB88-8F08CA169E5C}" type="datetime1">
              <a:rPr lang="en-US" smtClean="0"/>
              <a:pPr/>
              <a:t>7/8/2021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74953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87B1-10B2-498E-AB88-8F08CA169E5C}" type="datetime1">
              <a:rPr lang="en-US" smtClean="0"/>
              <a:pPr/>
              <a:t>7/8/2021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3281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23DA557D-1DB1-46C0-998A-94433545C341}" type="datetime1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295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979A610B-0B0E-4C6C-A7A6-0853CA34DDCA}" type="datetime1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70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gradFill rotWithShape="1">
          <a:gsLst>
            <a:gs pos="0">
              <a:schemeClr val="bg2"/>
            </a:gs>
            <a:gs pos="62000">
              <a:schemeClr val="bg2">
                <a:tint val="92000"/>
                <a:shade val="66000"/>
                <a:satMod val="110000"/>
                <a:lumMod val="80000"/>
              </a:schemeClr>
            </a:gs>
            <a:gs pos="100000">
              <a:schemeClr val="accent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11154" y="2708476"/>
            <a:ext cx="4417807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7" descr="An empty placeholder to add an image. Click on the placeholder and select the image that you wish to add"/>
          <p:cNvSpPr>
            <a:spLocks noGrp="1"/>
          </p:cNvSpPr>
          <p:nvPr>
            <p:ph type="pic" sz="quarter" idx="13" hasCustomPrompt="1"/>
          </p:nvPr>
        </p:nvSpPr>
        <p:spPr>
          <a:xfrm>
            <a:off x="1195939" y="2695635"/>
            <a:ext cx="4414838" cy="3551578"/>
          </a:xfrm>
        </p:spPr>
        <p:txBody>
          <a:bodyPr/>
          <a:lstStyle>
            <a:lvl1pPr marL="68580" indent="0">
              <a:buNone/>
              <a:defRPr/>
            </a:lvl1pPr>
          </a:lstStyle>
          <a:p>
            <a:r>
              <a:rPr lang="en-US" dirty="0"/>
              <a:t>Insert product photo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1154" y="4421081"/>
            <a:ext cx="4413071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98795" y="5719967"/>
            <a:ext cx="858221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071360" y="5719967"/>
            <a:ext cx="3775456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18325" y="1516829"/>
            <a:ext cx="28448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35FB4A4D-BEB3-42DE-8D0E-DB8F0B5DA3ED}" type="datetime1">
              <a:rPr lang="en-US" smtClean="0"/>
              <a:t>7/8/2021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61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C144-8206-4C57-B7F2-12168FDC6C23}" type="datetime1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5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C8FB8-1142-402E-8BCA-4DC30F103E56}" type="datetime1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43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BCBAD-D360-40D3-A33A-B189CE27C2FB}" type="datetime1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1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3471D-48A1-4899-AFFF-8ACC56D03BF3}" type="datetime1">
              <a:rPr lang="en-US" smtClean="0"/>
              <a:t>7/8/2021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8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513-7D68-4635-8489-06A9AFAAD13D}" type="datetime1">
              <a:rPr lang="en-US" smtClean="0"/>
              <a:t>7/8/2021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1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736AC-4807-4E91-B671-F9B91617C7B3}" type="datetime1">
              <a:rPr lang="en-US" smtClean="0"/>
              <a:t>7/8/2021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3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DBCC-10C7-4CB5-9734-C5542D870FBB}" type="datetime1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70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46AD-5C1D-4E35-A3CE-CF8952DE9936}" type="datetime1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0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ED287B1-10B2-498E-AB88-8F08CA169E5C}" type="datetime1">
              <a:rPr lang="en-US" smtClean="0"/>
              <a:pPr/>
              <a:t>7/8/2021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58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33" r:id="rId16"/>
    <p:sldLayoutId id="2147483834" r:id="rId17"/>
    <p:sldLayoutId id="2147483835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54954" y="2271252"/>
            <a:ext cx="4242955" cy="1157748"/>
          </a:xfrm>
        </p:spPr>
        <p:txBody>
          <a:bodyPr>
            <a:normAutofit fontScale="90000"/>
          </a:bodyPr>
          <a:lstStyle/>
          <a:p>
            <a:r>
              <a:rPr lang="en-US" sz="4400" b="1" dirty="0" smtClean="0"/>
              <a:t>SAM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2000" b="1" dirty="0" smtClean="0"/>
              <a:t>(Schedulable Autonomous Mower)</a:t>
            </a:r>
            <a:endParaRPr lang="en-US" sz="2000" b="1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1154953" y="3657600"/>
            <a:ext cx="4537923" cy="464722"/>
          </a:xfrm>
        </p:spPr>
        <p:txBody>
          <a:bodyPr/>
          <a:lstStyle/>
          <a:p>
            <a:r>
              <a:rPr lang="en-US" dirty="0" smtClean="0"/>
              <a:t>- For those who want to love their Lawns again!</a:t>
            </a:r>
            <a:endParaRPr lang="en-IN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1426" y="1901927"/>
            <a:ext cx="5454035" cy="322067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628" y="456865"/>
            <a:ext cx="2776994" cy="8145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8987246" y="5930986"/>
            <a:ext cx="210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-Shubham Pawar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929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922" y="3243620"/>
            <a:ext cx="5139962" cy="33067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3577" y="4849012"/>
            <a:ext cx="5061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Solution:-</a:t>
            </a:r>
            <a:br>
              <a:rPr lang="en-US" dirty="0" smtClean="0"/>
            </a:br>
            <a:r>
              <a:rPr lang="en-US" dirty="0" smtClean="0"/>
              <a:t>Introduction of State of the Art Lawn Mower</a:t>
            </a: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2735" y="2603500"/>
            <a:ext cx="7118554" cy="1496552"/>
          </a:xfrm>
        </p:spPr>
        <p:txBody>
          <a:bodyPr/>
          <a:lstStyle/>
          <a:p>
            <a:r>
              <a:rPr lang="en-US" dirty="0" smtClean="0"/>
              <a:t>Tired of maintaining the Lawn?</a:t>
            </a:r>
          </a:p>
          <a:p>
            <a:r>
              <a:rPr lang="en-US" dirty="0" smtClean="0"/>
              <a:t>No time as well?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62" y="2227826"/>
            <a:ext cx="3318387" cy="207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12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1847730"/>
          </a:xfrm>
        </p:spPr>
        <p:txBody>
          <a:bodyPr/>
          <a:lstStyle/>
          <a:p>
            <a:r>
              <a:rPr lang="en-US" dirty="0" smtClean="0"/>
              <a:t>Autonomous</a:t>
            </a:r>
          </a:p>
          <a:p>
            <a:r>
              <a:rPr lang="en-US" dirty="0" smtClean="0"/>
              <a:t>Safe and Secure</a:t>
            </a:r>
          </a:p>
          <a:p>
            <a:r>
              <a:rPr lang="en-US" dirty="0" smtClean="0"/>
              <a:t>Simple User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66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Scheduled Start</a:t>
            </a:r>
          </a:p>
          <a:p>
            <a:r>
              <a:rPr lang="en-US" dirty="0" smtClean="0"/>
              <a:t>Obstacle Avoidance</a:t>
            </a:r>
          </a:p>
          <a:p>
            <a:r>
              <a:rPr lang="en-US" dirty="0" smtClean="0"/>
              <a:t>Boundary Detection</a:t>
            </a:r>
          </a:p>
          <a:p>
            <a:r>
              <a:rPr lang="en-US" dirty="0" smtClean="0"/>
              <a:t>Battery Monitoring</a:t>
            </a:r>
          </a:p>
          <a:p>
            <a:r>
              <a:rPr lang="en-US" dirty="0" smtClean="0"/>
              <a:t>Go to Charge Station</a:t>
            </a:r>
          </a:p>
          <a:p>
            <a:r>
              <a:rPr lang="en-US" dirty="0" smtClean="0"/>
              <a:t>Weather Check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 dirty="0" smtClean="0"/>
              <a:t>Features - Autonomous</a:t>
            </a:r>
            <a:endParaRPr lang="en-US" dirty="0"/>
          </a:p>
        </p:txBody>
      </p:sp>
      <p:pic>
        <p:nvPicPr>
          <p:cNvPr id="2" name="3309153-Final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11089" y="2455973"/>
            <a:ext cx="7405781" cy="416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516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5539144" cy="1864983"/>
          </a:xfrm>
        </p:spPr>
        <p:txBody>
          <a:bodyPr>
            <a:normAutofit/>
          </a:bodyPr>
          <a:lstStyle/>
          <a:p>
            <a:r>
              <a:rPr lang="en-US" dirty="0" smtClean="0"/>
              <a:t>Emergency Stop Button</a:t>
            </a:r>
          </a:p>
          <a:p>
            <a:r>
              <a:rPr lang="en-US" dirty="0" smtClean="0"/>
              <a:t>All motors stop when the Mower is lifted</a:t>
            </a:r>
          </a:p>
          <a:p>
            <a:r>
              <a:rPr lang="en-US" dirty="0" smtClean="0"/>
              <a:t>Also send a notification to the Smartphone</a:t>
            </a:r>
          </a:p>
          <a:p>
            <a:r>
              <a:rPr lang="en-US" dirty="0" smtClean="0"/>
              <a:t>Can only be accessed through Pre-defined local network</a:t>
            </a:r>
          </a:p>
          <a:p>
            <a:endParaRPr lang="en-US" dirty="0" smtClean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 dirty="0" smtClean="0"/>
              <a:t>Features – Safety and Security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96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– Simple User Interface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4089906" cy="2408447"/>
          </a:xfrm>
        </p:spPr>
        <p:txBody>
          <a:bodyPr/>
          <a:lstStyle/>
          <a:p>
            <a:r>
              <a:rPr lang="en-US" dirty="0" smtClean="0"/>
              <a:t>Set Schedule</a:t>
            </a:r>
          </a:p>
          <a:p>
            <a:r>
              <a:rPr lang="en-US" dirty="0" smtClean="0"/>
              <a:t>Visualization of Current Status</a:t>
            </a:r>
            <a:endParaRPr lang="en-IN" dirty="0"/>
          </a:p>
          <a:p>
            <a:r>
              <a:rPr lang="en-US" dirty="0" smtClean="0"/>
              <a:t>Multilingual</a:t>
            </a:r>
          </a:p>
          <a:p>
            <a:r>
              <a:rPr lang="en-US" dirty="0" smtClean="0"/>
              <a:t>Battery Charge level Monitoring</a:t>
            </a:r>
          </a:p>
          <a:p>
            <a:r>
              <a:rPr lang="en-US" dirty="0" smtClean="0"/>
              <a:t>Emergency Stop Button</a:t>
            </a:r>
          </a:p>
          <a:p>
            <a:r>
              <a:rPr lang="en-US" dirty="0" smtClean="0"/>
              <a:t>Show Current Weather Status</a:t>
            </a:r>
          </a:p>
          <a:p>
            <a:endParaRPr lang="en-IN" dirty="0"/>
          </a:p>
        </p:txBody>
      </p:sp>
      <p:pic>
        <p:nvPicPr>
          <p:cNvPr id="4" name="video_2021-07-08_08-41-3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7545" y="2377440"/>
            <a:ext cx="1929599" cy="418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26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For small household lawns</a:t>
            </a:r>
          </a:p>
          <a:p>
            <a:pPr lvl="0"/>
            <a:r>
              <a:rPr lang="en-US" dirty="0" smtClean="0"/>
              <a:t>For big lawns with multiple mowers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502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Pricing and Availability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0"/>
            <a:r>
              <a:rPr lang="en-US" dirty="0"/>
              <a:t>€100 </a:t>
            </a:r>
            <a:r>
              <a:rPr lang="en-US" dirty="0" smtClean="0"/>
              <a:t> for the base model</a:t>
            </a:r>
          </a:p>
          <a:p>
            <a:pPr marL="0" lvl="0" indent="0">
              <a:buNone/>
            </a:pPr>
            <a:r>
              <a:rPr lang="en-US" dirty="0" smtClean="0"/>
              <a:t>Accessories will cost more*</a:t>
            </a:r>
            <a:endParaRPr lang="en-US" dirty="0"/>
          </a:p>
          <a:p>
            <a:r>
              <a:rPr lang="en-US" dirty="0" smtClean="0"/>
              <a:t>Following colors are available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lvl="0"/>
            <a:r>
              <a:rPr lang="en-US" dirty="0" smtClean="0"/>
              <a:t>The product will be available from 2022 in local as well as online stores.</a:t>
            </a:r>
          </a:p>
          <a:p>
            <a:pPr lvl="0"/>
            <a:r>
              <a:rPr lang="en-US" dirty="0" smtClean="0"/>
              <a:t>Contact +49 17646744118 for more information.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501" y="3094727"/>
            <a:ext cx="2858435" cy="22674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888" y="2427725"/>
            <a:ext cx="4502269" cy="26681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902" y="3576461"/>
            <a:ext cx="2964109" cy="178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10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316</TotalTime>
  <Words>163</Words>
  <Application>Microsoft Office PowerPoint</Application>
  <PresentationFormat>Widescreen</PresentationFormat>
  <Paragraphs>47</Paragraphs>
  <Slides>8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SAM (Schedulable Autonomous Mower)</vt:lpstr>
      <vt:lpstr>Overview</vt:lpstr>
      <vt:lpstr>Features</vt:lpstr>
      <vt:lpstr>Features - Autonomous</vt:lpstr>
      <vt:lpstr>Features – Safety and Security</vt:lpstr>
      <vt:lpstr>Features – Simple User Interface</vt:lpstr>
      <vt:lpstr>Applications</vt:lpstr>
      <vt:lpstr>Pricing and Availability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Name</dc:title>
  <dc:creator>Shubham Pawar</dc:creator>
  <cp:lastModifiedBy>Shubham Pawar</cp:lastModifiedBy>
  <cp:revision>26</cp:revision>
  <dcterms:created xsi:type="dcterms:W3CDTF">2021-06-21T18:16:58Z</dcterms:created>
  <dcterms:modified xsi:type="dcterms:W3CDTF">2021-07-08T06:42:10Z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